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608" y="-5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6/30/2015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5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6/30/2015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2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6/30/2015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4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6/30/2015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9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6/30/2015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6/30/2015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12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6/30/2015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7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6/30/2015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3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6/30/2015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88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6/30/2015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0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6/30/2015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07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D5B0F-0704-4C99-A2AD-39EF53619253}" type="datetimeFigureOut">
              <a:rPr lang="en-US" smtClean="0"/>
              <a:t>6/30/2015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8" r="5151"/>
          <a:stretch/>
        </p:blipFill>
        <p:spPr bwMode="auto">
          <a:xfrm>
            <a:off x="0" y="0"/>
            <a:ext cx="4480560" cy="326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1" r="5563"/>
          <a:stretch/>
        </p:blipFill>
        <p:spPr bwMode="auto">
          <a:xfrm>
            <a:off x="0" y="3592700"/>
            <a:ext cx="4480560" cy="32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4" t="162" r="6033" b="1227"/>
          <a:stretch/>
        </p:blipFill>
        <p:spPr bwMode="auto">
          <a:xfrm>
            <a:off x="4654814" y="-2"/>
            <a:ext cx="4480560" cy="326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5" t="727" r="6500" b="1"/>
          <a:stretch/>
        </p:blipFill>
        <p:spPr bwMode="auto">
          <a:xfrm>
            <a:off x="4663440" y="3592700"/>
            <a:ext cx="4480560" cy="32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248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4" t="6663" r="13208" b="-1"/>
          <a:stretch/>
        </p:blipFill>
        <p:spPr bwMode="auto">
          <a:xfrm>
            <a:off x="0" y="0"/>
            <a:ext cx="4480560" cy="3300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6" t="6601" r="13000"/>
          <a:stretch/>
        </p:blipFill>
        <p:spPr bwMode="auto">
          <a:xfrm>
            <a:off x="-5316" y="3557270"/>
            <a:ext cx="4480560" cy="330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3" t="6725" r="13669"/>
          <a:stretch/>
        </p:blipFill>
        <p:spPr bwMode="auto">
          <a:xfrm>
            <a:off x="4675517" y="-1"/>
            <a:ext cx="4468483" cy="3300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7" t="6725" r="13905"/>
          <a:stretch/>
        </p:blipFill>
        <p:spPr bwMode="auto">
          <a:xfrm>
            <a:off x="4700326" y="3557270"/>
            <a:ext cx="4468483" cy="330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4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>NIST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Willi, Joseph M.</dc:creator>
  <cp:lastModifiedBy>Willi, Joseph M.</cp:lastModifiedBy>
  <cp:revision>9</cp:revision>
  <dcterms:created xsi:type="dcterms:W3CDTF">2015-06-30T14:41:37Z</dcterms:created>
  <dcterms:modified xsi:type="dcterms:W3CDTF">2015-06-30T22:07:54Z</dcterms:modified>
</cp:coreProperties>
</file>